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80" r:id="rId4"/>
    <p:sldId id="281" r:id="rId5"/>
    <p:sldId id="282" r:id="rId6"/>
    <p:sldId id="283" r:id="rId7"/>
    <p:sldId id="278" r:id="rId8"/>
    <p:sldId id="279" r:id="rId9"/>
    <p:sldId id="277" r:id="rId10"/>
    <p:sldId id="284" r:id="rId11"/>
    <p:sldId id="285" r:id="rId12"/>
    <p:sldId id="289" r:id="rId13"/>
    <p:sldId id="291" r:id="rId14"/>
    <p:sldId id="290" r:id="rId15"/>
    <p:sldId id="288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661" autoAdjust="0"/>
    <p:restoredTop sz="9466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F8A5-33DC-447F-A745-4A7DADBAA50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CBAC-B486-4589-90A9-C9AB083B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F8A5-33DC-447F-A745-4A7DADBAA50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CBAC-B486-4589-90A9-C9AB083B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F8A5-33DC-447F-A745-4A7DADBAA50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CBAC-B486-4589-90A9-C9AB083B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F8A5-33DC-447F-A745-4A7DADBAA50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CBAC-B486-4589-90A9-C9AB083B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F8A5-33DC-447F-A745-4A7DADBAA50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CBAC-B486-4589-90A9-C9AB083B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F8A5-33DC-447F-A745-4A7DADBAA50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CBAC-B486-4589-90A9-C9AB083B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F8A5-33DC-447F-A745-4A7DADBAA50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CBAC-B486-4589-90A9-C9AB083B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F8A5-33DC-447F-A745-4A7DADBAA50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CBAC-B486-4589-90A9-C9AB083B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F8A5-33DC-447F-A745-4A7DADBAA50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CBAC-B486-4589-90A9-C9AB083B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F8A5-33DC-447F-A745-4A7DADBAA50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CBAC-B486-4589-90A9-C9AB083B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F8A5-33DC-447F-A745-4A7DADBAA50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CBAC-B486-4589-90A9-C9AB083B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F8A5-33DC-447F-A745-4A7DADBAA50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CBAC-B486-4589-90A9-C9AB083B3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71546"/>
            <a:ext cx="8001056" cy="2500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ru-RU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Книги-юбиляры 2017 года</a:t>
            </a:r>
            <a:endParaRPr lang="ru-RU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5429264"/>
            <a:ext cx="471490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 редких книг ВГМУ</a:t>
            </a:r>
            <a:endParaRPr lang="ru-RU" sz="3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Documents and Settings\User\Рабочий стол\юбилейные\Фото0660.jpg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 l="3125"/>
          <a:stretch>
            <a:fillRect/>
          </a:stretch>
        </p:blipFill>
        <p:spPr bwMode="auto">
          <a:xfrm>
            <a:off x="1571604" y="2071678"/>
            <a:ext cx="2214578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7148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Иванов Н.З. Краткие сведения по женским болезням и предохранению от них / Н.З. Иванов. – Москва, 1917. – 223с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1571612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В книге описаны методы исследования больных  с женскими болезнями, а так же способы местного лечения, способы  предохранение  и профилактика женских болезней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10241" name="Picture 1" descr="C:\Documents and Settings\User\Рабочий стол\юбил\Фото0675.jpg"/>
          <p:cNvPicPr>
            <a:picLocks noChangeAspect="1" noChangeArrowheads="1"/>
          </p:cNvPicPr>
          <p:nvPr/>
        </p:nvPicPr>
        <p:blipFill>
          <a:blip r:embed="rId4">
            <a:lum bright="20000" contrast="40000"/>
          </a:blip>
          <a:srcRect/>
          <a:stretch>
            <a:fillRect/>
          </a:stretch>
        </p:blipFill>
        <p:spPr bwMode="auto">
          <a:xfrm>
            <a:off x="4929190" y="3714752"/>
            <a:ext cx="3500462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Documents and Settings\User\Рабочий стол\юбилейные\Фото0662.jpg"/>
          <p:cNvPicPr>
            <a:picLocks noChangeAspect="1" noChangeArrowheads="1"/>
          </p:cNvPicPr>
          <p:nvPr/>
        </p:nvPicPr>
        <p:blipFill>
          <a:blip r:embed="rId3">
            <a:lum bright="30000" contrast="20000"/>
          </a:blip>
          <a:srcRect/>
          <a:stretch>
            <a:fillRect/>
          </a:stretch>
        </p:blipFill>
        <p:spPr bwMode="auto">
          <a:xfrm>
            <a:off x="1142976" y="1928802"/>
            <a:ext cx="2857520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642918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Исаев Д-рь С. Краткое руководство по патологической анатомии (общей и частной) / Д-рь С. Исаев. – Петроград-Киев, 1917. – 256с.</a:t>
            </a:r>
            <a:endParaRPr lang="ru-RU" sz="2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2143116"/>
            <a:ext cx="314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Книга представляет собой сжатый, но полный курс патологической анатомии.  В основу учебника положено руководство по патологической анатомии профессора Никифорова и сделаны соответствующие дополнения по учебникам профессоров Высоковича и др.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User\Рабочий стол\юбилейные\Фото0665.jpg"/>
          <p:cNvPicPr>
            <a:picLocks noChangeAspect="1" noChangeArrowheads="1"/>
          </p:cNvPicPr>
          <p:nvPr/>
        </p:nvPicPr>
        <p:blipFill>
          <a:blip r:embed="rId3">
            <a:lum bright="30000" contrast="40000"/>
          </a:blip>
          <a:srcRect r="3226"/>
          <a:stretch>
            <a:fillRect/>
          </a:stretch>
        </p:blipFill>
        <p:spPr bwMode="auto">
          <a:xfrm>
            <a:off x="1214414" y="1857364"/>
            <a:ext cx="2143140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428604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Фохт А. Патология сердца / А Фохт. – Москва, товарищество Типография А.И.Мамонтова, 1917. – 319с.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1285860"/>
            <a:ext cx="47149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В книге представлены лекции по общей патологии, параллельно с описанием различного  рода уклонений от нормальной деятельности сердца, изложение важнейших литературных данных о характере патологических процессов, являющихся причиной изучаемых функциональных нарушений центрального органа кровообращения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6" name="Picture 4" descr="http://www.kaspiy.az/photos/1500-3serdsevfrt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071942"/>
            <a:ext cx="2905122" cy="21812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User\Рабочий стол\юбилейные\Фото0661.jpg"/>
          <p:cNvPicPr>
            <a:picLocks noChangeAspect="1" noChangeArrowheads="1"/>
          </p:cNvPicPr>
          <p:nvPr/>
        </p:nvPicPr>
        <p:blipFill>
          <a:blip r:embed="rId3">
            <a:lum bright="40000" contrast="30000"/>
          </a:blip>
          <a:srcRect/>
          <a:stretch>
            <a:fillRect/>
          </a:stretch>
        </p:blipFill>
        <p:spPr bwMode="auto">
          <a:xfrm>
            <a:off x="1071538" y="2143116"/>
            <a:ext cx="2071702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28604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Тихов П.И. Частная хирургия. Том третий /П.И.Тихов. – Петроград, издательство «Практическая медицина», 1917. – 596с.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285992"/>
            <a:ext cx="2214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b="1" dirty="0" smtClean="0"/>
              <a:t>В  иллюстри-</a:t>
            </a:r>
          </a:p>
          <a:p>
            <a:r>
              <a:rPr lang="ru-RU" sz="2000" b="1" dirty="0" smtClean="0"/>
              <a:t>рованной книге представлены  материалы по хирургии живота и хирургии верхних и нижних конечностей с 471 рисунком.</a:t>
            </a:r>
            <a:endParaRPr lang="ru-RU" sz="2000" b="1" dirty="0"/>
          </a:p>
        </p:txBody>
      </p:sp>
      <p:pic>
        <p:nvPicPr>
          <p:cNvPr id="1026" name="Picture 2" descr="C:\Documents and Settings\User\Рабочий стол\юбил\Фото0672.jpg"/>
          <p:cNvPicPr>
            <a:picLocks noChangeAspect="1" noChangeArrowheads="1"/>
          </p:cNvPicPr>
          <p:nvPr/>
        </p:nvPicPr>
        <p:blipFill>
          <a:blip r:embed="rId4">
            <a:lum bright="20000" contrast="40000"/>
          </a:blip>
          <a:srcRect/>
          <a:stretch>
            <a:fillRect/>
          </a:stretch>
        </p:blipFill>
        <p:spPr bwMode="auto">
          <a:xfrm>
            <a:off x="5429256" y="1285860"/>
            <a:ext cx="3286148" cy="24288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1027" name="Picture 3" descr="C:\Documents and Settings\User\Рабочий стол\юбил\Фото0673.jpg"/>
          <p:cNvPicPr>
            <a:picLocks noChangeAspect="1" noChangeArrowheads="1"/>
          </p:cNvPicPr>
          <p:nvPr/>
        </p:nvPicPr>
        <p:blipFill>
          <a:blip r:embed="rId5">
            <a:lum bright="20000" contrast="10000"/>
          </a:blip>
          <a:srcRect/>
          <a:stretch>
            <a:fillRect/>
          </a:stretch>
        </p:blipFill>
        <p:spPr bwMode="auto">
          <a:xfrm>
            <a:off x="5643570" y="3786190"/>
            <a:ext cx="3214710" cy="235745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User\Рабочий стол\юбилейные\Фото0663.jpg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 b="4651"/>
          <a:stretch>
            <a:fillRect/>
          </a:stretch>
        </p:blipFill>
        <p:spPr bwMode="auto">
          <a:xfrm>
            <a:off x="1000100" y="1571612"/>
            <a:ext cx="2143140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85728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Strumpell D.A.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Учебник частной патологии и терапии внутренних болезней. Том первый /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D.A. Strumpell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 – Петроград, издательство «Практическая медицина», 1917. – 805с.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1714488"/>
            <a:ext cx="2428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Книги предназначены для обучения студентам и врачам  по вопросам частной патологии внутренних болезней.</a:t>
            </a:r>
          </a:p>
        </p:txBody>
      </p:sp>
      <p:pic>
        <p:nvPicPr>
          <p:cNvPr id="8" name="Picture 2" descr="C:\Documents and Settings\User\Рабочий стол\юбилейные\Фото06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71810"/>
            <a:ext cx="2286016" cy="31670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100" y="5072074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Strumpell D.A.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Учебник частной патологии и терапии внутренних болезней. Том второй/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D.A. Strumpell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 – Петроград, издательство «Практическая медицина», 1917. – 880с.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3" name="Picture 1" descr="C:\Documents and Settings\User\Рабочий стол\юбил\Фото0678.jpg"/>
          <p:cNvPicPr>
            <a:picLocks noChangeAspect="1" noChangeArrowheads="1"/>
          </p:cNvPicPr>
          <p:nvPr/>
        </p:nvPicPr>
        <p:blipFill>
          <a:blip r:embed="rId5">
            <a:lum bright="20000" contrast="40000"/>
          </a:blip>
          <a:srcRect/>
          <a:stretch>
            <a:fillRect/>
          </a:stretch>
        </p:blipFill>
        <p:spPr bwMode="auto">
          <a:xfrm>
            <a:off x="5786446" y="1071546"/>
            <a:ext cx="3143272" cy="200026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8001056" cy="6329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00306"/>
            <a:ext cx="62151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428728" y="1000108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Музей редкой книги ВГМУ находится по адресу: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г. Воронеж, ул. Студенческая, д. 10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(главный корпус ВГМУ), к. 11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http://echr-pashukov.ru/img/55232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8001056" cy="6215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2285992"/>
            <a:ext cx="471490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857232"/>
            <a:ext cx="657229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«Книга – одно из самых великих изобретений человеческого ума – обогащает опытом нашу жизнь»</a:t>
            </a:r>
          </a:p>
          <a:p>
            <a:pPr algn="just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                       А. В.Горбатов</a:t>
            </a:r>
            <a:endParaRPr lang="ru-RU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268" name="Picture 4" descr="http://best-top10.ru/wp-content/uploads/2016/11/luchshie_knigi_vseh_vrem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14620"/>
            <a:ext cx="5476868" cy="31670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Users\pc\Desktop\IMG_1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92" r="24617"/>
          <a:stretch/>
        </p:blipFill>
        <p:spPr bwMode="auto">
          <a:xfrm>
            <a:off x="1285852" y="2143116"/>
            <a:ext cx="3214710" cy="4214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5852" y="500042"/>
            <a:ext cx="7215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2000" b="1" dirty="0" smtClean="0"/>
              <a:t>«Музей редкой книги» ВГМУ предоставляет читателям открытый доступ к фонду ценной и редкой книги нашей библиотеки, раскрывает ценность книги как памятника культуры, занимается пополнением фонда и стремится сохранить книжные памятники для последующих поколений.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1928802"/>
            <a:ext cx="3571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Музей представляет вашему вниманию издания редких книг, которым в 2017 году исполняется  100-юбилей со дня издания.</a:t>
            </a:r>
          </a:p>
          <a:p>
            <a:r>
              <a:rPr lang="ru-RU" sz="2000" b="1" dirty="0" smtClean="0"/>
              <a:t>Значительную часть представленных книг составляют медицинские книги.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User\Рабочий стол\юбилейные\Фото0657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1142976" y="2357430"/>
            <a:ext cx="2214578" cy="328614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юбилейные\Фото0669.jpg"/>
          <p:cNvPicPr>
            <a:picLocks noChangeAspect="1" noChangeArrowheads="1"/>
          </p:cNvPicPr>
          <p:nvPr/>
        </p:nvPicPr>
        <p:blipFill>
          <a:blip r:embed="rId4">
            <a:lum bright="20000" contrast="30000"/>
          </a:blip>
          <a:srcRect/>
          <a:stretch>
            <a:fillRect/>
          </a:stretch>
        </p:blipFill>
        <p:spPr bwMode="auto">
          <a:xfrm>
            <a:off x="5286380" y="3000372"/>
            <a:ext cx="3500462" cy="300039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1028" name="Picture 4" descr="C:\Documents and Settings\User\Рабочий стол\юбилейные\Фото0670.jpg"/>
          <p:cNvPicPr>
            <a:picLocks noChangeAspect="1" noChangeArrowheads="1"/>
          </p:cNvPicPr>
          <p:nvPr/>
        </p:nvPicPr>
        <p:blipFill>
          <a:blip r:embed="rId5">
            <a:lum bright="30000" contrast="30000"/>
          </a:blip>
          <a:srcRect/>
          <a:stretch>
            <a:fillRect/>
          </a:stretch>
        </p:blipFill>
        <p:spPr bwMode="auto">
          <a:xfrm>
            <a:off x="5429256" y="571480"/>
            <a:ext cx="4000528" cy="264320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1214414" y="714356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Шпатегольц В. Атлас по анатомии человека. Часть 2 / В. Шпатегольц . -  Москва,типо-литография т-ва И.Н.Кушнерев и Ко, 1917. – 478с.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1785926"/>
            <a:ext cx="2357454" cy="43704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000" b="1" dirty="0" smtClean="0"/>
              <a:t>  Богатое иллюстрированное издание. Автор Шпальтегольц Вернер (1861-1940) - немецкий анатом.  Перевод с разрешения автора Н.А.Батуева, бывшего профессора анатомии в Новороссийском </a:t>
            </a:r>
            <a:r>
              <a:rPr lang="ru-RU" b="1" dirty="0" smtClean="0"/>
              <a:t>университете.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User\Рабочий стол\юбилейные\Фото0658.jpg"/>
          <p:cNvPicPr>
            <a:picLocks noChangeAspect="1" noChangeArrowheads="1"/>
          </p:cNvPicPr>
          <p:nvPr/>
        </p:nvPicPr>
        <p:blipFill>
          <a:blip r:embed="rId3">
            <a:lum bright="20000" contrast="40000"/>
          </a:blip>
          <a:srcRect/>
          <a:stretch>
            <a:fillRect/>
          </a:stretch>
        </p:blipFill>
        <p:spPr bwMode="auto">
          <a:xfrm>
            <a:off x="1357290" y="2285992"/>
            <a:ext cx="2214578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714356"/>
            <a:ext cx="6286544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Кромайер Е. Кожные и венерические болезни / Е.Кромайер. – Киев, типография «Мир науки»,издание «сотрудника», 1917. – 264с.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2000240"/>
            <a:ext cx="3571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Задача настоящего руководства – в кратком и ясном изложении дать то, что необходимо для студента и для врача в его практической деятельности. </a:t>
            </a:r>
          </a:p>
          <a:p>
            <a:r>
              <a:rPr lang="ru-RU" sz="2000" b="1" dirty="0" smtClean="0"/>
              <a:t> Заболевания изложены не так, как обычно, а распределены по группам , и в основу группировки положены некоторые соображения общего характера.</a:t>
            </a:r>
            <a:endParaRPr lang="ru-RU" sz="2000" b="1" dirty="0"/>
          </a:p>
        </p:txBody>
      </p:sp>
      <p:pic>
        <p:nvPicPr>
          <p:cNvPr id="14342" name="Picture 6" descr="Фото. Педикуллез голов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000636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User\Рабочий стол\юбилейные\Фото0659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6429388" y="2071678"/>
            <a:ext cx="2214578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71480"/>
            <a:ext cx="642942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Губарев А.П. Медицинская гинекология или гинекология практического врача. Учебник женских болезней для студентов и врачей / А.П.Губарев. – Петроград, издательство «Практическая медицина», 1917. – 318с.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2285992"/>
            <a:ext cx="300039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000" b="1" dirty="0" smtClean="0"/>
              <a:t>  Книга представляет собой руководство, которое дает врачам в области гинекологии сведения необходимые ежедневно для лечения женских заболеваний. Знакомит с наиболее существенными особенностями женских болезней, мерами и приемами лечения.</a:t>
            </a:r>
            <a:endParaRPr lang="ru-RU" sz="2000" b="1" dirty="0"/>
          </a:p>
        </p:txBody>
      </p:sp>
      <p:pic>
        <p:nvPicPr>
          <p:cNvPr id="2050" name="Picture 2" descr="C:\Documents and Settings\User\Рабочий стол\юбил\Фото0675.jpg"/>
          <p:cNvPicPr>
            <a:picLocks noChangeAspect="1" noChangeArrowheads="1"/>
          </p:cNvPicPr>
          <p:nvPr/>
        </p:nvPicPr>
        <p:blipFill>
          <a:blip r:embed="rId4">
            <a:lum bright="20000" contrast="40000"/>
          </a:blip>
          <a:srcRect/>
          <a:stretch>
            <a:fillRect/>
          </a:stretch>
        </p:blipFill>
        <p:spPr bwMode="auto">
          <a:xfrm>
            <a:off x="857224" y="2428868"/>
            <a:ext cx="2786082" cy="235745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2051" name="Picture 3" descr="C:\Documents and Settings\User\Рабочий стол\юбил\Фото0674.jpg"/>
          <p:cNvPicPr>
            <a:picLocks noChangeAspect="1" noChangeArrowheads="1"/>
          </p:cNvPicPr>
          <p:nvPr/>
        </p:nvPicPr>
        <p:blipFill>
          <a:blip r:embed="rId5">
            <a:lum bright="20000" contrast="40000"/>
          </a:blip>
          <a:srcRect/>
          <a:stretch>
            <a:fillRect/>
          </a:stretch>
        </p:blipFill>
        <p:spPr bwMode="auto">
          <a:xfrm>
            <a:off x="1000100" y="4214818"/>
            <a:ext cx="2714644" cy="207170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8001056" cy="618630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User\Рабочий стол\юбилейные\Фото0654.jpg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1000100" y="1643050"/>
            <a:ext cx="2428892" cy="364333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юбилейные\Фото0653.jpg"/>
          <p:cNvPicPr>
            <a:picLocks noChangeAspect="1" noChangeArrowheads="1"/>
          </p:cNvPicPr>
          <p:nvPr/>
        </p:nvPicPr>
        <p:blipFill>
          <a:blip r:embed="rId4">
            <a:lum bright="30000" contrast="30000"/>
          </a:blip>
          <a:srcRect/>
          <a:stretch>
            <a:fillRect/>
          </a:stretch>
        </p:blipFill>
        <p:spPr bwMode="auto">
          <a:xfrm>
            <a:off x="6215074" y="1571612"/>
            <a:ext cx="2428892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714356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Александров А. Полный русско-английский словарь / А.Александров. - Петроград, 1917. – 751с.</a:t>
            </a:r>
            <a:endParaRPr lang="ru-RU" sz="2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2428868"/>
            <a:ext cx="22145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Издание рекомендовано в качестве пособия, для тех учебных заведений, в которых преподается английский язык.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User\Рабочий стол\юбилейные\Фото0655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6215074" y="1928802"/>
            <a:ext cx="2286016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428604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Мечников И.И. Этюды оптимизма, издание четвертое  / И.И.Мечников. – Москва, 1917г. – 289с.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1071546"/>
            <a:ext cx="28575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</a:t>
            </a:r>
            <a:r>
              <a:rPr lang="ru-RU" sz="2000" b="1" dirty="0" smtClean="0"/>
              <a:t>В книге предоставляется полный ответ на вопрос истинного назначения человеческой жизни, отметив постепенность развития душевных способностей человека и сравнительно позднее,  к сожалению, нередко слишком позднее, развитие «инстинкта жизни», который без объяснений дает чувствовать смысл и цель существования.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550070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266" name="AutoShape 2" descr="https://ukrubekaz.files.wordpress.com/2015/06/persona-metchnikov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ukrubekaz.files.wordpress.com/2015/06/persona-metchnikov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ukrubekaz.files.wordpress.com/2015/06/persona-metchnikov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s://im0-tub-ru.yandex.net/i?id=c184c04a78347c943f072c410730adfe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85861"/>
            <a:ext cx="2000264" cy="2286016"/>
          </a:xfrm>
          <a:prstGeom prst="rect">
            <a:avLst/>
          </a:prstGeom>
          <a:noFill/>
        </p:spPr>
      </p:pic>
      <p:pic>
        <p:nvPicPr>
          <p:cNvPr id="11274" name="Picture 10" descr="http://gorno-altajsk.skolniy-mir.com/imagi/etyudy-optimizma-mechnikov-9394-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14752"/>
            <a:ext cx="171451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oncinnitygroup.com/wp-content/uploads/2015/11/bookshel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800105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User\Рабочий стол\юбилейные\Фото0656.jpg"/>
          <p:cNvPicPr>
            <a:picLocks noChangeAspect="1" noChangeArrowheads="1"/>
          </p:cNvPicPr>
          <p:nvPr/>
        </p:nvPicPr>
        <p:blipFill>
          <a:blip r:embed="rId3">
            <a:lum bright="20000" contrast="30000"/>
          </a:blip>
          <a:srcRect l="5000" r="5000" b="6145"/>
          <a:stretch>
            <a:fillRect/>
          </a:stretch>
        </p:blipFill>
        <p:spPr bwMode="auto">
          <a:xfrm>
            <a:off x="1428728" y="1571612"/>
            <a:ext cx="2571768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642918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Гаусман О.О. Этиология и лечение цынги / О.О.Гаусман. – Москва, 1917г. – 43с.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928802"/>
            <a:ext cx="3571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В книге вопрос этиологии и лечение цынги,  раскрывается  в связи с целым рядом интереснейших в научном и практическом отношении, биологических вопросах, из которых на первом плане стоят некоторые вопросы из области биологии и биопаталогии питания.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754</Words>
  <Application>Microsoft Office PowerPoint</Application>
  <PresentationFormat>Экран (4:3)</PresentationFormat>
  <Paragraphs>338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248</cp:revision>
  <dcterms:created xsi:type="dcterms:W3CDTF">2017-06-20T11:14:47Z</dcterms:created>
  <dcterms:modified xsi:type="dcterms:W3CDTF">2017-10-31T07:13:35Z</dcterms:modified>
</cp:coreProperties>
</file>